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7809-30ED-466C-B2D8-139E09BA5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FB5468-DF54-400E-9A16-E172A19C4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1238B-06CD-4B75-8A9A-F57AC19A274E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836D8B-3F7F-451E-861A-91B00233F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ADFBF8-F312-4AF8-BC86-666A1377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6D5D-ECBB-41F6-A1C6-ED854C03B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184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AC7897-EB57-40DA-A202-04EDA85C6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3681E8-A8B8-4B3C-8E58-451F68272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F41C8-5673-481A-B723-B94A462071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1238B-06CD-4B75-8A9A-F57AC19A274E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C6FAB-68D4-4F6B-8EF3-EE85FB0DDB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615DC0-E701-4A97-96FA-0AC401B479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E6D5D-ECBB-41F6-A1C6-ED854C03B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65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98D84C4-9574-486A-B3E0-FF79881CA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98CBA0-EC3A-4907-98C9-346ACF37AE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680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E1AEE2-AF9A-47AB-969F-4BD2DA6A5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10DE2B-205D-43DF-9888-4663BE6374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997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222213-3E5A-4F39-968B-F86CA6915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C7FA3F-9A9E-461C-BC95-FFBB14E37D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60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B7D71A-5A77-4BAA-9B1E-50535039E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A57C5A-49A2-4347-8BAC-754989B2FA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955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7C7892E-E09D-4AAE-A27C-C16E579DE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FBF076-9C35-4E1E-B213-0B2878CA0B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180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5C5CD3-1639-49DE-8720-52AEC262C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E3FAA9-659D-4D7C-BF0D-5FA5ADEECD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381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7B41080-9CCD-4D5B-B0A7-E583F377D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3D1B2A-009A-4BE8-9C62-C787456142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964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B0E492-50B8-41A7-83A7-D331E4DB7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356B06-B348-4408-BA08-D5F220D4AD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296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B48D1BB-DD49-449F-8652-3A60F142D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56F600-69A2-4301-8064-9C76F55CE5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10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D063692-B8DB-4FA9-8D05-5622DCD86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06138A-7A3E-4D29-89A4-0FC8424CF6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104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195F73-13FF-4C09-BDF8-B263E00EE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AB7B30-B394-461A-B325-840EAB832F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90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CC34FC-A5C5-4E39-92DB-9EC318987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A7390C-A16F-459C-A28A-D132237156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11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EBF7CC-1206-416E-B89D-B8880FD73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4AE999-CBCC-4D35-92E3-FD71F8EB43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290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26458F-0A47-40F6-AC38-939118B58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24AAD1-AFAB-44E9-85C7-44DA78C52B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823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0E1405-A460-49B6-A92A-4AA921E14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0FFECE-E5AC-49A3-BF2D-408C9C06F7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758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 Evans</dc:creator>
  <cp:lastModifiedBy>Nancy Evans</cp:lastModifiedBy>
  <cp:revision>1</cp:revision>
  <dcterms:created xsi:type="dcterms:W3CDTF">2021-05-20T11:39:33Z</dcterms:created>
  <dcterms:modified xsi:type="dcterms:W3CDTF">2021-05-20T11:39:33Z</dcterms:modified>
</cp:coreProperties>
</file>