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1456" y="-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E25AC-11B4-B847-ABBF-2A5599AE543E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7C3F7-427B-954F-A195-CC9C70D71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6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Sing through as a class whilst teacher plays chords. Class play chords.</a:t>
            </a:r>
            <a:r>
              <a:rPr lang="en-US" baseline="0" dirty="0" smtClean="0"/>
              <a:t> See how much they can remember from lesson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7C3F7-427B-954F-A195-CC9C70D71D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06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97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7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67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3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5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9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0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19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7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9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9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3838D-BC9F-3049-A7A0-8E4F782342FC}" type="datetimeFigureOut">
              <a:rPr lang="en-US" smtClean="0"/>
              <a:t>04/02/2013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A94BA-AF37-3744-9374-195513B0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3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5422" y="559084"/>
            <a:ext cx="3008313" cy="11620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mic Sans MS"/>
                <a:cs typeface="Comic Sans MS"/>
              </a:rPr>
              <a:t>Year 9</a:t>
            </a:r>
            <a:b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mic Sans MS"/>
                <a:cs typeface="Comic Sans MS"/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mic Sans MS"/>
                <a:cs typeface="Comic Sans MS"/>
              </a:rPr>
              <a:t>Reggae Lesson 4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4294967295"/>
          </p:nvPr>
        </p:nvSpPr>
        <p:spPr>
          <a:xfrm>
            <a:off x="3436499" y="273050"/>
            <a:ext cx="5111750" cy="58531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u="sng" dirty="0" smtClean="0">
                <a:latin typeface="Comic Sans MS"/>
                <a:cs typeface="Comic Sans MS"/>
              </a:rPr>
              <a:t>Starter activity</a:t>
            </a:r>
          </a:p>
          <a:p>
            <a:pPr marL="0" indent="0">
              <a:buNone/>
            </a:pPr>
            <a:endParaRPr lang="en-US" dirty="0">
              <a:latin typeface="Comic Sans MS"/>
              <a:cs typeface="Comic Sans MS"/>
            </a:endParaRPr>
          </a:p>
          <a:p>
            <a:pPr marL="0" indent="0">
              <a:buNone/>
            </a:pPr>
            <a:r>
              <a:rPr lang="en-US" dirty="0" smtClean="0">
                <a:latin typeface="Comic Sans MS"/>
                <a:cs typeface="Comic Sans MS"/>
              </a:rPr>
              <a:t>Using the keyboards, play the riff you created for your home learning.</a:t>
            </a:r>
          </a:p>
          <a:p>
            <a:pPr marL="0" indent="0">
              <a:buNone/>
            </a:pPr>
            <a:endParaRPr lang="en-US" dirty="0">
              <a:latin typeface="Comic Sans MS"/>
              <a:cs typeface="Comic Sans MS"/>
            </a:endParaRPr>
          </a:p>
          <a:p>
            <a:pPr marL="0" indent="0">
              <a:buNone/>
            </a:pPr>
            <a:r>
              <a:rPr lang="en-US" dirty="0" smtClean="0">
                <a:latin typeface="Comic Sans MS"/>
                <a:cs typeface="Comic Sans MS"/>
              </a:rPr>
              <a:t>Can you play the one you created in the lesson last week?</a:t>
            </a:r>
          </a:p>
          <a:p>
            <a:pPr marL="0" indent="0">
              <a:buNone/>
            </a:pPr>
            <a:endParaRPr lang="en-US" dirty="0">
              <a:latin typeface="Comic Sans MS"/>
              <a:cs typeface="Comic Sans MS"/>
            </a:endParaRPr>
          </a:p>
          <a:p>
            <a:pPr marL="0" indent="0">
              <a:buNone/>
            </a:pPr>
            <a:r>
              <a:rPr lang="en-US" dirty="0" smtClean="0">
                <a:latin typeface="Comic Sans MS"/>
                <a:cs typeface="Comic Sans MS"/>
              </a:rPr>
              <a:t>How are the 2 riffs different?</a:t>
            </a:r>
          </a:p>
          <a:p>
            <a:pPr marL="0" indent="0">
              <a:buNone/>
            </a:pPr>
            <a:endParaRPr lang="en-US" dirty="0">
              <a:latin typeface="Comic Sans MS"/>
              <a:cs typeface="Comic Sans MS"/>
            </a:endParaRPr>
          </a:p>
          <a:p>
            <a:pPr marL="0" indent="0">
              <a:buNone/>
            </a:pPr>
            <a:r>
              <a:rPr lang="en-US" dirty="0" smtClean="0">
                <a:latin typeface="Comic Sans MS"/>
                <a:cs typeface="Comic Sans MS"/>
              </a:rPr>
              <a:t>Listen to your partners riff. </a:t>
            </a:r>
          </a:p>
          <a:p>
            <a:pPr marL="0" indent="0">
              <a:buNone/>
            </a:pPr>
            <a:r>
              <a:rPr lang="en-US" dirty="0" smtClean="0">
                <a:latin typeface="Comic Sans MS"/>
                <a:cs typeface="Comic Sans MS"/>
              </a:rPr>
              <a:t>Give one positive comment</a:t>
            </a:r>
          </a:p>
          <a:p>
            <a:pPr marL="0" indent="0">
              <a:buNone/>
            </a:pPr>
            <a:r>
              <a:rPr lang="en-US" dirty="0" smtClean="0">
                <a:latin typeface="Comic Sans MS"/>
                <a:cs typeface="Comic Sans MS"/>
              </a:rPr>
              <a:t>Give one way to improve.</a:t>
            </a:r>
          </a:p>
          <a:p>
            <a:pPr marL="0" indent="0">
              <a:buNone/>
            </a:pP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86623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By the end of the lesson you will:-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Learning objective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Understand how a riff and chord sequence fit together.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Learning outcome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You will work in pairs to play chords and riff together to ‘Three Little Birds’.</a:t>
            </a:r>
          </a:p>
          <a:p>
            <a:r>
              <a:rPr lang="en-US" dirty="0" smtClean="0">
                <a:latin typeface="Comic Sans MS"/>
                <a:cs typeface="Comic Sans MS"/>
              </a:rPr>
              <a:t>You will use key words correctly.</a:t>
            </a:r>
          </a:p>
          <a:p>
            <a:r>
              <a:rPr lang="en-US" dirty="0" smtClean="0">
                <a:latin typeface="Comic Sans MS"/>
                <a:cs typeface="Comic Sans MS"/>
              </a:rPr>
              <a:t>You will work sensibly in pairs.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843" y="5911326"/>
            <a:ext cx="2132163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riff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512862" y="5895330"/>
            <a:ext cx="2315860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</a:t>
            </a:r>
            <a:r>
              <a:rPr lang="en-US" sz="2400" dirty="0" smtClean="0"/>
              <a:t>hord sequence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223088" y="5573315"/>
            <a:ext cx="1599063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 major chord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227647" y="5573315"/>
            <a:ext cx="1599063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</a:t>
            </a:r>
            <a:r>
              <a:rPr lang="en-US" sz="2400" dirty="0" smtClean="0"/>
              <a:t> major chord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6609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Little Birds – Chord Sequence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Don’t worry, about a thing.</a:t>
            </a:r>
          </a:p>
          <a:p>
            <a:pPr marL="0" indent="0">
              <a:buNone/>
            </a:pPr>
            <a:r>
              <a:rPr lang="en-US" dirty="0" smtClean="0"/>
              <a:t>Coz, every little thing, is </a:t>
            </a:r>
            <a:r>
              <a:rPr lang="en-US" dirty="0" err="1" smtClean="0"/>
              <a:t>gonna</a:t>
            </a:r>
            <a:r>
              <a:rPr lang="en-US" dirty="0" smtClean="0"/>
              <a:t> be alright.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Don’t worry, about a thing.</a:t>
            </a:r>
          </a:p>
          <a:p>
            <a:pPr marL="0" indent="0">
              <a:buNone/>
            </a:pPr>
            <a:r>
              <a:rPr lang="en-US" dirty="0" smtClean="0"/>
              <a:t>Coz, every little thing, is </a:t>
            </a:r>
            <a:r>
              <a:rPr lang="en-US" dirty="0" err="1" smtClean="0"/>
              <a:t>gonna</a:t>
            </a:r>
            <a:r>
              <a:rPr lang="en-US" dirty="0" smtClean="0"/>
              <a:t> be alright.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417638"/>
            <a:ext cx="4225360" cy="47085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	 </a:t>
            </a:r>
            <a:r>
              <a:rPr lang="en-US" dirty="0" smtClean="0">
                <a:solidFill>
                  <a:srgbClr val="E46C0A"/>
                </a:solidFill>
              </a:rPr>
              <a:t> g     g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E46C0A"/>
                </a:solidFill>
              </a:rPr>
              <a:t>4	  </a:t>
            </a:r>
            <a:r>
              <a:rPr lang="en-US" dirty="0">
                <a:solidFill>
                  <a:srgbClr val="E46C0A"/>
                </a:solidFill>
              </a:rPr>
              <a:t>e</a:t>
            </a:r>
            <a:r>
              <a:rPr lang="en-US" dirty="0" smtClean="0">
                <a:solidFill>
                  <a:srgbClr val="E46C0A"/>
                </a:solidFill>
              </a:rPr>
              <a:t>     e	repeat 3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E46C0A"/>
                </a:solidFill>
              </a:rPr>
              <a:t>4	  c      c	times		</a:t>
            </a:r>
          </a:p>
          <a:p>
            <a:pPr marL="0" indent="0">
              <a:buNone/>
            </a:pPr>
            <a:r>
              <a:rPr lang="en-US" dirty="0">
                <a:solidFill>
                  <a:srgbClr val="E46C0A"/>
                </a:solidFill>
              </a:rPr>
              <a:t>	</a:t>
            </a:r>
            <a:r>
              <a:rPr lang="en-US" dirty="0" smtClean="0">
                <a:solidFill>
                  <a:srgbClr val="E46C0A"/>
                </a:solidFill>
              </a:rPr>
              <a:t>1 2 3 4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  </a:t>
            </a:r>
            <a:r>
              <a:rPr lang="en-US" dirty="0" smtClean="0">
                <a:solidFill>
                  <a:srgbClr val="31859C"/>
                </a:solidFill>
              </a:rPr>
              <a:t>c     c	</a:t>
            </a:r>
            <a:r>
              <a:rPr lang="en-US" dirty="0" smtClean="0"/>
              <a:t>			   </a:t>
            </a:r>
            <a:r>
              <a:rPr lang="en-US" dirty="0" smtClean="0">
                <a:solidFill>
                  <a:srgbClr val="E46C0A"/>
                </a:solidFill>
              </a:rPr>
              <a:t>g    </a:t>
            </a:r>
            <a:r>
              <a:rPr lang="en-US" dirty="0">
                <a:solidFill>
                  <a:srgbClr val="E46C0A"/>
                </a:solidFill>
              </a:rPr>
              <a:t>g</a:t>
            </a:r>
            <a:endParaRPr lang="en-US" dirty="0" smtClean="0">
              <a:solidFill>
                <a:srgbClr val="E46C0A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31859C"/>
                </a:solidFill>
              </a:rPr>
              <a:t>4	  a     a	</a:t>
            </a:r>
            <a:r>
              <a:rPr lang="en-US" dirty="0" smtClean="0"/>
              <a:t>		</a:t>
            </a:r>
            <a:r>
              <a:rPr lang="en-US" dirty="0" smtClean="0">
                <a:solidFill>
                  <a:srgbClr val="E46C0A"/>
                </a:solidFill>
              </a:rPr>
              <a:t>4	   e    e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31859C"/>
                </a:solidFill>
              </a:rPr>
              <a:t>4	  f      f	</a:t>
            </a:r>
            <a:r>
              <a:rPr lang="en-US" dirty="0" smtClean="0"/>
              <a:t>		</a:t>
            </a:r>
            <a:r>
              <a:rPr lang="en-US" dirty="0" smtClean="0">
                <a:solidFill>
                  <a:srgbClr val="E46C0A"/>
                </a:solidFill>
              </a:rPr>
              <a:t>4	   c	    c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31859C"/>
                </a:solidFill>
              </a:rPr>
              <a:t>1 2 3 4</a:t>
            </a:r>
            <a:r>
              <a:rPr lang="en-US" dirty="0" smtClean="0"/>
              <a:t>			</a:t>
            </a:r>
            <a:r>
              <a:rPr lang="en-US" dirty="0" smtClean="0">
                <a:solidFill>
                  <a:srgbClr val="E46C0A"/>
                </a:solidFill>
              </a:rPr>
              <a:t>1 2 3 4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p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lay twice</a:t>
            </a:r>
            <a:r>
              <a:rPr lang="en-US" dirty="0" smtClean="0"/>
              <a:t>		</a:t>
            </a:r>
            <a:r>
              <a:rPr lang="en-US" dirty="0" smtClean="0">
                <a:solidFill>
                  <a:srgbClr val="E46C0A"/>
                </a:solidFill>
              </a:rPr>
              <a:t>play twice</a:t>
            </a:r>
          </a:p>
        </p:txBody>
      </p:sp>
    </p:spTree>
    <p:extLst>
      <p:ext uri="{BB962C8B-B14F-4D97-AF65-F5344CB8AC3E}">
        <p14:creationId xmlns:p14="http://schemas.microsoft.com/office/powerpoint/2010/main" val="128788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Listening – Three Little Birds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428919"/>
            <a:ext cx="8101435" cy="25545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u="sng" dirty="0" smtClean="0"/>
              <a:t>Three Little Birds – Bob Marley. </a:t>
            </a:r>
            <a:r>
              <a:rPr lang="en-US" sz="2000" dirty="0" smtClean="0"/>
              <a:t>	</a:t>
            </a:r>
          </a:p>
          <a:p>
            <a:endParaRPr lang="en-US" sz="2000" dirty="0"/>
          </a:p>
          <a:p>
            <a:r>
              <a:rPr lang="en-US" sz="2000" dirty="0" smtClean="0"/>
              <a:t>4</a:t>
            </a:r>
          </a:p>
          <a:p>
            <a:r>
              <a:rPr lang="en-US" sz="2000" dirty="0" smtClean="0"/>
              <a:t>4	CC		CC							G	E		G	repeat</a:t>
            </a:r>
            <a:endParaRPr lang="en-US" sz="2000" dirty="0"/>
          </a:p>
          <a:p>
            <a:r>
              <a:rPr lang="en-US" sz="2000" dirty="0" smtClean="0"/>
              <a:t>	1  		2 		3 	4		1		2	3		4</a:t>
            </a:r>
            <a:endParaRPr lang="en-US" sz="2000" dirty="0"/>
          </a:p>
          <a:p>
            <a:r>
              <a:rPr lang="en-US" sz="2000" dirty="0" smtClean="0"/>
              <a:t>4</a:t>
            </a:r>
          </a:p>
          <a:p>
            <a:r>
              <a:rPr lang="en-US" sz="2000" dirty="0" smtClean="0"/>
              <a:t>4	FF		FF							C	A		C	</a:t>
            </a:r>
          </a:p>
          <a:p>
            <a:r>
              <a:rPr lang="en-US" sz="2000" dirty="0" smtClean="0"/>
              <a:t>	1  		2 		3 	4		1		2	3		4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870630" y="2351714"/>
            <a:ext cx="0" cy="6591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70630" y="3287535"/>
            <a:ext cx="0" cy="6959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945207" y="1113274"/>
            <a:ext cx="1395312" cy="94079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RIFF 1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28772" y="4150847"/>
            <a:ext cx="59392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Three Little Birds – Bob Marley.</a:t>
            </a:r>
          </a:p>
          <a:p>
            <a:r>
              <a:rPr lang="en-US" dirty="0" smtClean="0"/>
              <a:t>4</a:t>
            </a:r>
          </a:p>
          <a:p>
            <a:r>
              <a:rPr lang="en-US" dirty="0" smtClean="0"/>
              <a:t>4		CC	DC	G			E	D	C	</a:t>
            </a:r>
          </a:p>
          <a:p>
            <a:r>
              <a:rPr lang="en-US" dirty="0"/>
              <a:t>	</a:t>
            </a:r>
            <a:r>
              <a:rPr lang="en-US" dirty="0" smtClean="0"/>
              <a:t>1 	2 	3 	4		1 	2 	3 	4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2618706" y="4649377"/>
            <a:ext cx="0" cy="8083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2320895" y="4915972"/>
            <a:ext cx="832019" cy="109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3678026" y="4182964"/>
            <a:ext cx="1160448" cy="52626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RIFF 2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430020" y="3951174"/>
            <a:ext cx="354925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Where does riff 1 go in the music?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28772" y="5491717"/>
            <a:ext cx="35492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Where does riff 2 go in the music?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457600" y="5351888"/>
            <a:ext cx="42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Success Criteria</a:t>
            </a:r>
          </a:p>
          <a:p>
            <a:pPr marL="342900" indent="-342900">
              <a:buAutoNum type="arabicParenR"/>
            </a:pPr>
            <a:r>
              <a:rPr lang="en-US" sz="1400" dirty="0" smtClean="0"/>
              <a:t>Can you play the chords in time?</a:t>
            </a:r>
          </a:p>
          <a:p>
            <a:pPr marL="342900" indent="-342900">
              <a:buAutoNum type="arabicParenR"/>
            </a:pPr>
            <a:r>
              <a:rPr lang="en-US" sz="1400" dirty="0" smtClean="0"/>
              <a:t>Can you play the riff in time?</a:t>
            </a:r>
          </a:p>
          <a:p>
            <a:pPr marL="342900" indent="-342900">
              <a:buAutoNum type="arabicParenR"/>
            </a:pPr>
            <a:r>
              <a:rPr lang="en-US" sz="1400" dirty="0" smtClean="0"/>
              <a:t>Can you play the riffs in the right place and say which ones you are playing??</a:t>
            </a:r>
          </a:p>
          <a:p>
            <a:pPr marL="342900" indent="-342900">
              <a:buAutoNum type="arabicParenR"/>
            </a:pPr>
            <a:r>
              <a:rPr lang="en-US" sz="1400" dirty="0" smtClean="0"/>
              <a:t>Can you perform in time with your partner?</a:t>
            </a:r>
            <a:endParaRPr lang="en-US" sz="1400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611" y="4508689"/>
            <a:ext cx="3834603" cy="81456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28772" y="6011333"/>
            <a:ext cx="3741858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Why not see if you can sing and play at the same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9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4" grpId="0" animBg="1"/>
      <p:bldP spid="15" grpId="0"/>
      <p:bldP spid="15" grpId="1"/>
      <p:bldP spid="32" grpId="0" animBg="1"/>
      <p:bldP spid="33" grpId="0" animBg="1"/>
      <p:bldP spid="34" grpId="0" animBg="1"/>
      <p:bldP spid="35" grpId="0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 work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you choose some chords that will fit with the riff you made last lesson?</a:t>
            </a:r>
          </a:p>
          <a:p>
            <a:r>
              <a:rPr lang="en-US" dirty="0" smtClean="0"/>
              <a:t>Can you choose some chords that will fit with the riff you did at home?</a:t>
            </a:r>
          </a:p>
          <a:p>
            <a:r>
              <a:rPr lang="en-US" dirty="0" smtClean="0"/>
              <a:t>Can you perform them together?</a:t>
            </a:r>
          </a:p>
          <a:p>
            <a:r>
              <a:rPr lang="en-US" dirty="0" smtClean="0"/>
              <a:t>Can you add your own lyrics?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118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– listening to performances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WWW?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EBI?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87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344</Words>
  <Application>Microsoft Macintosh PowerPoint</Application>
  <PresentationFormat>On-screen Show (4:3)</PresentationFormat>
  <Paragraphs>72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Year 9 Reggae Lesson 4</vt:lpstr>
      <vt:lpstr>By the end of the lesson you will:-</vt:lpstr>
      <vt:lpstr>Three Little Birds – Chord Sequence</vt:lpstr>
      <vt:lpstr>Listening – Three Little Birds</vt:lpstr>
      <vt:lpstr>Extension work</vt:lpstr>
      <vt:lpstr>Review – listening to performances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9 Reggae Lesson 4</dc:title>
  <dc:creator>Services</dc:creator>
  <cp:lastModifiedBy>Services</cp:lastModifiedBy>
  <cp:revision>10</cp:revision>
  <dcterms:created xsi:type="dcterms:W3CDTF">2013-01-22T14:03:29Z</dcterms:created>
  <dcterms:modified xsi:type="dcterms:W3CDTF">2013-02-04T07:36:05Z</dcterms:modified>
</cp:coreProperties>
</file>